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8" r:id="rId3"/>
    <p:sldId id="378" r:id="rId4"/>
    <p:sldId id="402" r:id="rId5"/>
    <p:sldId id="467" r:id="rId6"/>
    <p:sldId id="468" r:id="rId7"/>
    <p:sldId id="469" r:id="rId8"/>
    <p:sldId id="471" r:id="rId9"/>
    <p:sldId id="472" r:id="rId10"/>
    <p:sldId id="414" r:id="rId11"/>
    <p:sldId id="473" r:id="rId12"/>
    <p:sldId id="434" r:id="rId13"/>
    <p:sldId id="470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513" r:id="rId30"/>
    <p:sldId id="491" r:id="rId31"/>
    <p:sldId id="489" r:id="rId32"/>
    <p:sldId id="490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04" r:id="rId46"/>
    <p:sldId id="505" r:id="rId47"/>
    <p:sldId id="506" r:id="rId48"/>
    <p:sldId id="508" r:id="rId49"/>
    <p:sldId id="507" r:id="rId50"/>
    <p:sldId id="509" r:id="rId51"/>
    <p:sldId id="510" r:id="rId52"/>
    <p:sldId id="511" r:id="rId53"/>
    <p:sldId id="512" r:id="rId54"/>
    <p:sldId id="328" r:id="rId55"/>
    <p:sldId id="367" r:id="rId5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Lexend Deca" panose="020B0604020202020204" charset="0"/>
      <p:regular r:id="rId62"/>
    </p:embeddedFont>
    <p:embeddedFont>
      <p:font typeface="Muli" panose="020B0604020202020204" charset="0"/>
      <p:regular r:id="rId63"/>
      <p:bold r:id="rId64"/>
      <p:italic r:id="rId65"/>
      <p:boldItalic r:id="rId66"/>
    </p:embeddedFont>
    <p:embeddedFont>
      <p:font typeface="Muli Regular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81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83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98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7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37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45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933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66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97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81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787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179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37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9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3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7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93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7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13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160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420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68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705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12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19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340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34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35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953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283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05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8345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043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888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207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523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3906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2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787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024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18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78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915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66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71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9099" y="1922856"/>
            <a:ext cx="551537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with Numpy &amp; Pandas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26C5C-AF7D-4D0C-87FF-EBB88E44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Create Numpy Array 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685" y="286096"/>
            <a:ext cx="6193042" cy="514350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7CE39980-A22B-4609-BA11-0582207B944D}"/>
              </a:ext>
            </a:extLst>
          </p:cNvPr>
          <p:cNvSpPr txBox="1">
            <a:spLocks/>
          </p:cNvSpPr>
          <p:nvPr/>
        </p:nvSpPr>
        <p:spPr>
          <a:xfrm>
            <a:off x="297873" y="3205104"/>
            <a:ext cx="35388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arrays essentially come in two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Flavors vectors and matrices. Vectors are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strictly 1-d arrays and matrices are 2-d,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but you should note a matrix can still have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only one row or one column.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6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Built in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912621" y="1730697"/>
            <a:ext cx="1610835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zeros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ones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eye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linspace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0EBDF-C2B6-4B7B-98ED-448DC95CBE49}"/>
              </a:ext>
            </a:extLst>
          </p:cNvPr>
          <p:cNvSpPr/>
          <p:nvPr/>
        </p:nvSpPr>
        <p:spPr>
          <a:xfrm>
            <a:off x="3017869" y="1730697"/>
            <a:ext cx="1476154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randint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argmin</a:t>
            </a:r>
          </a:p>
        </p:txBody>
      </p:sp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2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Reshaping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3326" y="615369"/>
            <a:ext cx="6193042" cy="45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1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15610" y="159884"/>
            <a:ext cx="6944116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35269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8900" y="159884"/>
            <a:ext cx="6557535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41528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56676" y="-61178"/>
            <a:ext cx="6329039" cy="53727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10690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Selection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65747" y="307684"/>
            <a:ext cx="5856041" cy="51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8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Arithmetic and Logic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2073" y="463181"/>
            <a:ext cx="7013877" cy="48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0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Universal Array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876BC6-750C-4273-97B3-280F52CFB152}"/>
              </a:ext>
            </a:extLst>
          </p:cNvPr>
          <p:cNvSpPr/>
          <p:nvPr/>
        </p:nvSpPr>
        <p:spPr>
          <a:xfrm>
            <a:off x="1123779" y="1721561"/>
            <a:ext cx="130752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average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power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sqrt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6E822-4124-4D7C-9034-EEEE296D5603}"/>
              </a:ext>
            </a:extLst>
          </p:cNvPr>
          <p:cNvSpPr/>
          <p:nvPr/>
        </p:nvSpPr>
        <p:spPr>
          <a:xfrm>
            <a:off x="2638034" y="1716710"/>
            <a:ext cx="181080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exp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log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dot</a:t>
            </a:r>
          </a:p>
        </p:txBody>
      </p:sp>
    </p:spTree>
    <p:extLst>
      <p:ext uri="{BB962C8B-B14F-4D97-AF65-F5344CB8AC3E}">
        <p14:creationId xmlns:p14="http://schemas.microsoft.com/office/powerpoint/2010/main" val="8084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0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Combine and split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1201955" y="1813635"/>
            <a:ext cx="1810807" cy="1623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concatenate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hsplit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vsplit</a:t>
            </a:r>
          </a:p>
        </p:txBody>
      </p:sp>
    </p:spTree>
    <p:extLst>
      <p:ext uri="{BB962C8B-B14F-4D97-AF65-F5344CB8AC3E}">
        <p14:creationId xmlns:p14="http://schemas.microsoft.com/office/powerpoint/2010/main" val="4318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7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358A5D0-F242-445A-B208-45E36EF9C613}"/>
              </a:ext>
            </a:extLst>
          </p:cNvPr>
          <p:cNvSpPr txBox="1">
            <a:spLocks/>
          </p:cNvSpPr>
          <p:nvPr/>
        </p:nvSpPr>
        <p:spPr>
          <a:xfrm>
            <a:off x="405008" y="2872022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Pandas is an open-source Python Library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used for high-performance data manipulation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data analysis using its powerful data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structures.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55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Pandas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6052" y="2235107"/>
            <a:ext cx="5364113" cy="349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7" y="347058"/>
            <a:ext cx="5582936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31675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AF3FB1-C6DC-480C-B0C6-F3ACA9D52D57}"/>
              </a:ext>
            </a:extLst>
          </p:cNvPr>
          <p:cNvSpPr/>
          <p:nvPr/>
        </p:nvSpPr>
        <p:spPr>
          <a:xfrm>
            <a:off x="297872" y="1842064"/>
            <a:ext cx="5004229" cy="244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Fast and efficient Data Frame object with customized indexing.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Tools for loading from different file formats.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 alignment and integrated handling of missing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Reshaping and pivoting of date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Label-based slicing, indexing and subsetting of large data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from a data structure can be deleted or inserted.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 data for aggregation and transformations.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High performance merging and joining of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Time Series functionality.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EBB09E6-D4A4-4849-BEDC-8E345013E255}"/>
              </a:ext>
            </a:extLst>
          </p:cNvPr>
          <p:cNvSpPr txBox="1">
            <a:spLocks/>
          </p:cNvSpPr>
          <p:nvPr/>
        </p:nvSpPr>
        <p:spPr>
          <a:xfrm>
            <a:off x="297873" y="1095277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Key Features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0A900-BCDC-4946-B1DA-2AD5D904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07" y="1778268"/>
            <a:ext cx="3562520" cy="1439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5718B5-40BA-44EB-8EDC-D021D78353AD}"/>
              </a:ext>
            </a:extLst>
          </p:cNvPr>
          <p:cNvSpPr/>
          <p:nvPr/>
        </p:nvSpPr>
        <p:spPr>
          <a:xfrm>
            <a:off x="705455" y="789267"/>
            <a:ext cx="5461429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 python library used for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71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0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Series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0409" y="208064"/>
            <a:ext cx="4233358" cy="53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5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52" y="496963"/>
            <a:ext cx="5112317" cy="253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C12CC-5B68-480F-8879-C77A7EFBF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60" y="2698477"/>
            <a:ext cx="3706614" cy="19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585" y="906226"/>
            <a:ext cx="6394282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2554" y="906226"/>
            <a:ext cx="6248344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87888" y="758481"/>
            <a:ext cx="5107095" cy="36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09077" y="906226"/>
            <a:ext cx="5855297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9585" y="1076170"/>
            <a:ext cx="6394282" cy="31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6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Deal with Missing data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06055" y="394989"/>
            <a:ext cx="7054702" cy="49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3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Grouping data and aggregate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7441" y="639654"/>
            <a:ext cx="8142168" cy="40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8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Merging, Joining and Concatenating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4AE93DD-7F15-4428-ABAF-CEF54ADF636F}"/>
              </a:ext>
            </a:extLst>
          </p:cNvPr>
          <p:cNvSpPr txBox="1">
            <a:spLocks/>
          </p:cNvSpPr>
          <p:nvPr/>
        </p:nvSpPr>
        <p:spPr>
          <a:xfrm>
            <a:off x="692721" y="4164413"/>
            <a:ext cx="4609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Concatenation basically glues together DataFrames. Keep in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 that dimensions should match along the axis you are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 on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44AC5409-7EA7-4C8B-BEC4-54494FAD0558}"/>
              </a:ext>
            </a:extLst>
          </p:cNvPr>
          <p:cNvSpPr txBox="1">
            <a:spLocks/>
          </p:cNvSpPr>
          <p:nvPr/>
        </p:nvSpPr>
        <p:spPr>
          <a:xfrm>
            <a:off x="692721" y="1539308"/>
            <a:ext cx="437546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 function allows you to merge DataFrames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using a similar logic as merging SQL Tables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A91A69DD-978A-4DC5-A790-2B64F1B9F3F9}"/>
              </a:ext>
            </a:extLst>
          </p:cNvPr>
          <p:cNvSpPr txBox="1">
            <a:spLocks/>
          </p:cNvSpPr>
          <p:nvPr/>
        </p:nvSpPr>
        <p:spPr>
          <a:xfrm>
            <a:off x="692721" y="2814616"/>
            <a:ext cx="45526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is a convenient method for combining the columns of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potentially differently-indexed Data Frames into a single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Data Frame</a:t>
            </a:r>
          </a:p>
        </p:txBody>
      </p:sp>
    </p:spTree>
    <p:extLst>
      <p:ext uri="{BB962C8B-B14F-4D97-AF65-F5344CB8AC3E}">
        <p14:creationId xmlns:p14="http://schemas.microsoft.com/office/powerpoint/2010/main" val="27377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1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Pivoting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821D33-C5EE-43C2-BCB4-CB1CD3BFA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6" y="1128484"/>
            <a:ext cx="3141623" cy="2179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04581-6F00-417F-8C55-CE964B09A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75" y="3608822"/>
            <a:ext cx="6166884" cy="128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4BD3D-D573-4A4A-9B83-973CF0DA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353" y="951525"/>
            <a:ext cx="6287386" cy="26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Useful Methods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895500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unique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value_counts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sort_values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median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</a:t>
            </a: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uantile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corr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831FC-4C62-46F4-ABDA-A1DC116FCF31}"/>
              </a:ext>
            </a:extLst>
          </p:cNvPr>
          <p:cNvSpPr/>
          <p:nvPr/>
        </p:nvSpPr>
        <p:spPr>
          <a:xfrm>
            <a:off x="3140761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tail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info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describe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1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67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3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Apply function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91116" y="653548"/>
            <a:ext cx="8931078" cy="38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Input &amp; Output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8867" y="422508"/>
            <a:ext cx="713762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95173" y="3693212"/>
            <a:ext cx="611195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is a Python package which stands for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'Numerical Python'. It is a library consisting of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multidimensional array objects and a collection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routines for processing of array.</a:t>
            </a: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most important object defined in NumPy is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 N-dimensional array type called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ndarray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6489-4B8E-4257-B854-F5A32321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44" y="1747000"/>
            <a:ext cx="2997447" cy="12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63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2" y="2235107"/>
            <a:ext cx="5364113" cy="3491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8" y="347058"/>
            <a:ext cx="5582938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1751</Words>
  <Application>Microsoft Office PowerPoint</Application>
  <PresentationFormat>On-screen Show (16:9)</PresentationFormat>
  <Paragraphs>669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Muli Regular</vt:lpstr>
      <vt:lpstr>Lexend Deca</vt:lpstr>
      <vt:lpstr>Consolas</vt:lpstr>
      <vt:lpstr>Muli</vt:lpstr>
      <vt:lpstr>Arial</vt:lpstr>
      <vt:lpstr>Aliena template</vt:lpstr>
      <vt:lpstr>Exploratory Data Analysis (EDA) with Numpy &amp; Pandas</vt:lpstr>
      <vt:lpstr>Hello!</vt:lpstr>
      <vt:lpstr>Hello!</vt:lpstr>
      <vt:lpstr>PowerPoint Presentation</vt:lpstr>
      <vt:lpstr>PowerPoint Presentation</vt:lpstr>
      <vt:lpstr>What is Numpy</vt:lpstr>
      <vt:lpstr>PowerPoint Presentation</vt:lpstr>
      <vt:lpstr>Install and use Numpy</vt:lpstr>
      <vt:lpstr>PowerPoint Presentation</vt:lpstr>
      <vt:lpstr>PowerPoint Presentation</vt:lpstr>
      <vt:lpstr>PowerPoint Presentation</vt:lpstr>
      <vt:lpstr>Built in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and use Pandas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223</cp:revision>
  <dcterms:modified xsi:type="dcterms:W3CDTF">2020-07-09T04:44:14Z</dcterms:modified>
</cp:coreProperties>
</file>